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8" r:id="rId3"/>
    <p:sldId id="261" r:id="rId4"/>
    <p:sldId id="267" r:id="rId5"/>
    <p:sldId id="260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2" autoAdjust="0"/>
  </p:normalViewPr>
  <p:slideViewPr>
    <p:cSldViewPr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E4E5-DA18-4885-B7AF-8FEBAAC55438}" type="datetimeFigureOut">
              <a:rPr lang="en-GB" smtClean="0"/>
              <a:pPr/>
              <a:t>25/02/2025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E656-7BCA-47BA-932F-B9CCCDF33D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6E656-7BCA-47BA-932F-B9CCCDF33D5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4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3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30587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30596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277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3317" y="6616700"/>
            <a:ext cx="48105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Agency xxx, version</a:t>
            </a:r>
            <a:r>
              <a:rPr lang="en-GB" sz="800" baseline="0" dirty="0">
                <a:solidFill>
                  <a:srgbClr val="002569"/>
                </a:solidFill>
              </a:rPr>
              <a:t> xx</a:t>
            </a:r>
            <a:r>
              <a:rPr lang="en-GB" sz="800" dirty="0">
                <a:solidFill>
                  <a:srgbClr val="002569"/>
                </a:solidFill>
              </a:rPr>
              <a:t>,  Date</a:t>
            </a:r>
            <a:r>
              <a:rPr lang="en-GB" sz="800" baseline="0" dirty="0">
                <a:solidFill>
                  <a:srgbClr val="002569"/>
                </a:solidFill>
              </a:rPr>
              <a:t> xx 2025 [update in the slide master]</a:t>
            </a:r>
            <a:endParaRPr lang="en-GB" sz="800" dirty="0">
              <a:solidFill>
                <a:srgbClr val="002569"/>
              </a:solidFill>
            </a:endParaRPr>
          </a:p>
        </p:txBody>
      </p:sp>
      <p:sp>
        <p:nvSpPr>
          <p:cNvPr id="9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411369" y="661670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976320" y="6165304"/>
            <a:ext cx="17281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Add CGMS agency logo here (in the slide master)</a:t>
            </a:r>
          </a:p>
        </p:txBody>
      </p:sp>
      <p:pic>
        <p:nvPicPr>
          <p:cNvPr id="4" name="Picture 2" descr="cgmsletter">
            <a:extLst>
              <a:ext uri="{FF2B5EF4-FFF2-40B4-BE49-F238E27FC236}">
                <a16:creationId xmlns:a16="http://schemas.microsoft.com/office/drawing/2014/main" id="{E8053447-E41A-E048-4AB3-7AE80214BC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3364" y="5334718"/>
            <a:ext cx="11606617" cy="128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7688" y="2348880"/>
            <a:ext cx="7380312" cy="331236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[Title]</a:t>
            </a: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Presented to CGMS-53 [Plenary or Working Group X] session, agenda item [xx]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82C55-2321-4F46-8C0F-F5825A7F787A}"/>
              </a:ext>
            </a:extLst>
          </p:cNvPr>
          <p:cNvSpPr txBox="1"/>
          <p:nvPr/>
        </p:nvSpPr>
        <p:spPr>
          <a:xfrm>
            <a:off x="4367809" y="436582"/>
            <a:ext cx="72008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" dirty="0"/>
              <a:t>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Executive summary of the WP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Please include an executive summary of the paper. It will be included in the final report.</a:t>
            </a:r>
          </a:p>
        </p:txBody>
      </p:sp>
    </p:spTree>
    <p:extLst>
      <p:ext uri="{BB962C8B-B14F-4D97-AF65-F5344CB8AC3E}">
        <p14:creationId xmlns:p14="http://schemas.microsoft.com/office/powerpoint/2010/main" val="362287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xxx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xxx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5"/>
            <a:ext cx="8496944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Reference to HLPP….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issues of relevance to CGMS: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47528" y="764705"/>
            <a:ext cx="6192688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endorsement…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GB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actioning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To be considered by CGMS: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97</Words>
  <Application>Microsoft Office PowerPoint</Application>
  <PresentationFormat>Widescreen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[Title]  Presented to CGMS-53 [Plenary or Working Group X] session, agenda item [xx]</vt:lpstr>
      <vt:lpstr>PowerPoint Presentation</vt:lpstr>
      <vt:lpstr>PowerPoint Presentation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Taube</dc:creator>
  <cp:lastModifiedBy>Joana Betencourt</cp:lastModifiedBy>
  <cp:revision>42</cp:revision>
  <dcterms:created xsi:type="dcterms:W3CDTF">2012-07-10T09:16:32Z</dcterms:created>
  <dcterms:modified xsi:type="dcterms:W3CDTF">2025-02-25T12:56:55Z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743908</vt:lpwstr>
  </property>
  <property fmtid="{D5CDD505-2E9C-101B-9397-08002B2CF9AE}" pid="3" name="DM_DOCNAME">
    <vt:lpwstr>TEMPLATE - CGMS (generic)_viewgraph</vt:lpwstr>
  </property>
  <property fmtid="{D5CDD505-2E9C-101B-9397-08002B2CF9AE}" pid="4" name="DM_AUTHOR">
    <vt:lpwstr>Anne Taube</vt:lpwstr>
  </property>
  <property fmtid="{D5CDD505-2E9C-101B-9397-08002B2CF9AE}" pid="5" name="DM_E_DOC_NO">
    <vt:lpwstr>EUM/CGMS/TEM/19/743908</vt:lpwstr>
  </property>
  <property fmtid="{D5CDD505-2E9C-101B-9397-08002B2CF9AE}" pid="6" name="DM_E_VER_NO">
    <vt:lpwstr>1C Draft</vt:lpwstr>
  </property>
  <property fmtid="{D5CDD505-2E9C-101B-9397-08002B2CF9AE}" pid="7" name="DM_E_ISS_DATE">
    <vt:lpwstr>9 December 2022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>CGMS web site</vt:lpwstr>
  </property>
  <property fmtid="{D5CDD505-2E9C-101B-9397-08002B2CF9AE}" pid="12" name="DIGITAL_SIGNATURE">
    <vt:lpwstr/>
  </property>
</Properties>
</file>